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59" r:id="rId4"/>
    <p:sldId id="266" r:id="rId5"/>
    <p:sldId id="270" r:id="rId6"/>
    <p:sldId id="261" r:id="rId7"/>
    <p:sldId id="272" r:id="rId8"/>
    <p:sldId id="271" r:id="rId9"/>
    <p:sldId id="263" r:id="rId10"/>
    <p:sldId id="273" r:id="rId11"/>
    <p:sldId id="268" r:id="rId12"/>
  </p:sldIdLst>
  <p:sldSz cx="12192000" cy="6858000"/>
  <p:notesSz cx="6858000" cy="9144000"/>
  <p:embeddedFontLst>
    <p:embeddedFont>
      <p:font typeface="08서울남산체 EB" panose="020206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제주고딕" panose="02000300000000000000" pitchFamily="2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ECC0BA"/>
    <a:srgbClr val="8C3327"/>
    <a:srgbClr val="2D13ED"/>
    <a:srgbClr val="32CD32"/>
    <a:srgbClr val="FBFBFB"/>
    <a:srgbClr val="FFFFFF"/>
    <a:srgbClr val="B14031"/>
    <a:srgbClr val="D87E72"/>
    <a:srgbClr val="AE5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88B92-F6D2-4457-BD2A-92208268A78E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43170-41D6-4E2B-8350-9F47740B4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27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84B72-0A77-43A6-9376-8B8429071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802C95-64F0-4F9E-9F64-F33BDA2A1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B1FF8-2562-4165-938C-622D9C09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3157C-63F9-4191-8543-59DEDF265343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F9BAF-E67F-4E01-9306-3F41EDED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2048F-0093-41B6-90E1-90BCE843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D8916-DCF9-474E-B96D-AD42A80F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716491-541E-427D-BEBD-52BBF51A9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F8851-66B7-495B-8AEF-5F3C76D9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B9241-21D3-4754-BE4A-1B32AA2139CA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A5C0B-3D9B-4B8D-844E-21521DC2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5525E-CE39-4C75-8C0F-CF62BFB9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5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FD8084-3B78-4B08-A294-5A9EBA031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2F7CF9-A114-469E-AA7A-21E75932E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C459E-6FF7-46B6-9558-F6D7FBE0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E9CC-DCDF-408A-A4CE-6F8690B4B6C9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8CA69-0442-47DB-A296-F6753713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0CD98-FAE4-47C9-8B6D-4C6A6D03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6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6E638-FA2A-4E8B-8228-65E71473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D7DC1-7B2E-4A9E-8281-66DB6409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C4874-58AA-4A3A-9C4F-613CE994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075D9-C065-485E-AB4C-6BE2B1B45914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3706C-668B-49C8-8BEF-74A89746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34FFA-7969-442D-B8A7-3FEF8CE0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4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49441-AA4C-4682-BCA1-D5088001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2BE8B1-FAA7-47BB-9CAA-67C570E94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E9075-C39E-441D-960C-0DADDC18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D65-1D3B-422D-AB73-90473C209042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63A6C-F1F2-4B30-B630-EDB3F62F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D67430-BFA1-41B0-AF74-9350D8CC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3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9E77F-6215-4D19-8B3A-F81982BF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CEA906-B027-4F41-987C-12DF5EA55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55B31A-314B-4978-AB64-3140C1762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33D6E-5343-4C15-8415-399CFA54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2C7D-DB38-4A12-BF7B-2D3A7C6C5C2C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94E0AF-7714-44F1-84EA-D4CFCCD6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A88DD8-3312-4BF3-ADAA-F4317933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6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8ED5F-15A4-415F-A565-A7123203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0C488F-3DB3-4DC7-9976-EE2E004C5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71099-5008-4D3E-A0CD-1D42D534E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091DBA-006E-4CFF-8E4A-917265768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0DF12F-CF87-4A8A-895D-43D1F7503C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6767E8-99D1-4F3F-96A3-CDCE3FB1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7BE1-E5F6-4B6D-AAAE-0E71FF50653E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42C7E-4FE0-49D5-9DC1-57FB18C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96D182-7AAB-4E67-A568-8857E8D9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9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13280-0DFB-4F1D-B10A-484CDCBC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DF5150-B46C-4320-B37A-8ACE71F6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1BC4-9EA4-4209-A369-B583B577761A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AB3342-8694-4D03-8607-CE4E7141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F7B6AC-AEFE-4C06-AA8D-8E4B83B3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75B9F8-822A-4567-9A85-644A7C00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05DC-F353-4960-AF3D-7F25E5009025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EC9F50-2AB0-4C0B-9D75-192ABDD2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7AF14C-25E7-4972-A81E-6D4AEF5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9C2E3-AE8A-4B46-9932-3B8A519DC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1F83B-5A14-4B97-B4DE-D9BDEB599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0E8A8F-C9D3-4832-ADE1-2D422B38B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D14239-3AB5-42A9-B495-C776358A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2D24-51A9-457A-A8D1-210ACC078FBF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39A117-FE86-4C68-BA1E-A1C41F04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7076DF-94E2-4F2A-9001-2B3EAEE4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4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56E1F-C98F-49BB-99FE-1512F254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9D1E56-B01C-4B33-BD98-83A3ABFFF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4AA0C-43C0-4197-B8E7-AF9BFB53E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56658-3E39-4024-A57A-7553016F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3915B-0F1E-43CC-AEC8-80495F31DB0F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56C893-C8DB-432E-A91D-1611D4DD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4EB23-01A9-4E32-B5D2-1DD441F9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026C55-67B8-4A3B-B2DE-487EE3FC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1B574-DDB2-4144-A0E7-4BE090965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7AF6E-7D7C-4DC0-B251-BDE32879C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0F521-21D2-4C51-96B5-58B11D4565D2}" type="datetime1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4CBEC-5179-4160-AF85-243275065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F7004-B332-4D06-B593-1AA5BBE89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9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846C9-5AE4-4A43-9ED6-2416C6B074A5}"/>
              </a:ext>
            </a:extLst>
          </p:cNvPr>
          <p:cNvSpPr txBox="1"/>
          <p:nvPr/>
        </p:nvSpPr>
        <p:spPr>
          <a:xfrm>
            <a:off x="584200" y="1026785"/>
            <a:ext cx="7081520" cy="144655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400" spc="-15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마이크로 프로세서 및 실습</a:t>
            </a:r>
            <a:endParaRPr lang="en-US" altLang="ko-KR" sz="4400" spc="-150" dirty="0" smtClean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4400" spc="-15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최종 </a:t>
            </a:r>
            <a:r>
              <a:rPr lang="ko-KR" altLang="en-US" sz="4400" spc="-15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발표</a:t>
            </a:r>
            <a:endParaRPr lang="ko-KR" altLang="en-US" sz="4400" spc="-15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5B433-3690-4D08-9E09-95EA3962C487}"/>
              </a:ext>
            </a:extLst>
          </p:cNvPr>
          <p:cNvSpPr txBox="1"/>
          <p:nvPr/>
        </p:nvSpPr>
        <p:spPr>
          <a:xfrm>
            <a:off x="635000" y="2659558"/>
            <a:ext cx="44958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err="1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아두이노</a:t>
            </a:r>
            <a:r>
              <a:rPr lang="ko-KR" altLang="en-US" spc="-15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spc="-15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도트 </a:t>
            </a:r>
            <a:r>
              <a:rPr lang="ko-KR" altLang="en-US" spc="-15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매트릭스 애니메이션</a:t>
            </a:r>
            <a:endParaRPr lang="ko-KR" altLang="en-US" spc="-15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8F92E-6B3A-4D41-A862-740107A38DB3}"/>
              </a:ext>
            </a:extLst>
          </p:cNvPr>
          <p:cNvCxnSpPr/>
          <p:nvPr/>
        </p:nvCxnSpPr>
        <p:spPr>
          <a:xfrm>
            <a:off x="635000" y="749300"/>
            <a:ext cx="2082800" cy="0"/>
          </a:xfrm>
          <a:prstGeom prst="line">
            <a:avLst/>
          </a:prstGeom>
          <a:ln w="4445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153C0A-0AC4-4EDB-9F0C-78508E942F2D}"/>
              </a:ext>
            </a:extLst>
          </p:cNvPr>
          <p:cNvSpPr txBox="1"/>
          <p:nvPr/>
        </p:nvSpPr>
        <p:spPr>
          <a:xfrm>
            <a:off x="635000" y="3059668"/>
            <a:ext cx="44958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Arduino </a:t>
            </a:r>
            <a:r>
              <a:rPr lang="en-US" altLang="ko-KR" spc="-15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dot matrix animation</a:t>
            </a:r>
            <a:endParaRPr lang="ko-KR" altLang="en-US" spc="-15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D88CD-432E-4B45-9757-B4D2AF14C20C}"/>
              </a:ext>
            </a:extLst>
          </p:cNvPr>
          <p:cNvSpPr txBox="1"/>
          <p:nvPr/>
        </p:nvSpPr>
        <p:spPr>
          <a:xfrm>
            <a:off x="635000" y="5646549"/>
            <a:ext cx="449580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2017136070</a:t>
            </a:r>
          </a:p>
          <a:p>
            <a:r>
              <a:rPr lang="ko-KR" altLang="en-US" spc="-15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유진</a:t>
            </a:r>
            <a:endParaRPr lang="ko-KR" altLang="en-US" spc="-15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8B9229-2C47-4733-8749-9026DA6A8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61" b="97647" l="235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896" y="319985"/>
            <a:ext cx="1048405" cy="1048405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</a:t>
            </a:fld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/11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1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</a:t>
            </a:r>
            <a:endParaRPr lang="ko-KR" altLang="en-US" sz="5400" spc="-150" dirty="0">
              <a:solidFill>
                <a:srgbClr val="FBFBFB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59541-5286-4031-BB2C-83857843E85A}"/>
              </a:ext>
            </a:extLst>
          </p:cNvPr>
          <p:cNvSpPr txBox="1"/>
          <p:nvPr/>
        </p:nvSpPr>
        <p:spPr>
          <a:xfrm>
            <a:off x="800100" y="2863461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rgbClr val="FBFBF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최종 작품 시연</a:t>
            </a:r>
            <a:endParaRPr lang="ko-KR" altLang="en-US" sz="4000" spc="-150" dirty="0">
              <a:solidFill>
                <a:srgbClr val="FBFBFB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>
                <a:latin typeface="제주고딕" panose="02000300000000000000" pitchFamily="2" charset="-127"/>
                <a:ea typeface="제주고딕" panose="02000300000000000000" pitchFamily="2" charset="-127"/>
              </a:rPr>
              <a:pPr/>
              <a:t>10</a:t>
            </a:fld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/11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5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800100" y="3075057"/>
            <a:ext cx="4813300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제주고딕" panose="02000300000000000000" pitchFamily="2" charset="-127"/>
                <a:ea typeface="제주고딕" panose="02000300000000000000" pitchFamily="2" charset="-127"/>
              </a:rPr>
              <a:t>감사합니다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>
            <a:cxnSpLocks/>
          </p:cNvCxnSpPr>
          <p:nvPr/>
        </p:nvCxnSpPr>
        <p:spPr>
          <a:xfrm>
            <a:off x="889000" y="2870200"/>
            <a:ext cx="736600" cy="0"/>
          </a:xfrm>
          <a:prstGeom prst="line">
            <a:avLst/>
          </a:prstGeom>
          <a:ln w="38100">
            <a:solidFill>
              <a:schemeClr val="bg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z="140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11</a:t>
            </a:fld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/11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08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A9C7A9-DC75-4DB1-A429-A5BF618C44D2}"/>
              </a:ext>
            </a:extLst>
          </p:cNvPr>
          <p:cNvSpPr txBox="1"/>
          <p:nvPr/>
        </p:nvSpPr>
        <p:spPr>
          <a:xfrm>
            <a:off x="498474" y="458056"/>
            <a:ext cx="8950325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6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목차</a:t>
            </a:r>
            <a:endParaRPr lang="ko-KR" altLang="en-US" sz="36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6AB527-DCBD-4F33-96C5-104AF88D165E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AFEFBB1-0FFB-42ED-9EA3-88A245A07E3A}"/>
              </a:ext>
            </a:extLst>
          </p:cNvPr>
          <p:cNvGrpSpPr/>
          <p:nvPr/>
        </p:nvGrpSpPr>
        <p:grpSpPr>
          <a:xfrm>
            <a:off x="577850" y="1895893"/>
            <a:ext cx="11036300" cy="867705"/>
            <a:chOff x="577850" y="1585353"/>
            <a:chExt cx="11036300" cy="867705"/>
          </a:xfrm>
          <a:scene3d>
            <a:camera prst="obliqueTopLeft"/>
            <a:lightRig rig="threePt" dir="t"/>
          </a:scene3d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03C1D4-C1C2-40AB-83D1-5D06919356EC}"/>
                </a:ext>
              </a:extLst>
            </p:cNvPr>
            <p:cNvSpPr txBox="1"/>
            <p:nvPr/>
          </p:nvSpPr>
          <p:spPr>
            <a:xfrm>
              <a:off x="577850" y="1636008"/>
              <a:ext cx="327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spc="-15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2400" b="1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</a:t>
              </a:r>
              <a:r>
                <a:rPr lang="ko-KR" altLang="en-US" sz="2400" b="1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장</a:t>
              </a:r>
              <a:r>
                <a:rPr lang="en-US" altLang="ko-KR" sz="2400" b="1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	</a:t>
              </a:r>
              <a:endParaRPr lang="ko-KR" altLang="en-US" sz="2400" b="1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32D522A-4B72-4222-998E-2D5D7B09E29B}"/>
                </a:ext>
              </a:extLst>
            </p:cNvPr>
            <p:cNvGrpSpPr/>
            <p:nvPr/>
          </p:nvGrpSpPr>
          <p:grpSpPr>
            <a:xfrm>
              <a:off x="2393950" y="1585353"/>
              <a:ext cx="7918450" cy="867705"/>
              <a:chOff x="2457450" y="1840498"/>
              <a:chExt cx="7918450" cy="86770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66352E-B682-4213-A368-B19A363BB106}"/>
                  </a:ext>
                </a:extLst>
              </p:cNvPr>
              <p:cNvSpPr txBox="1"/>
              <p:nvPr/>
            </p:nvSpPr>
            <p:spPr>
              <a:xfrm>
                <a:off x="2457450" y="1840498"/>
                <a:ext cx="3270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2400" dirty="0" smtClean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재료</a:t>
                </a:r>
                <a:endParaRPr lang="ko-KR" altLang="en-US" sz="24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31CD2B-298A-4537-9ECF-749A313ACD33}"/>
                  </a:ext>
                </a:extLst>
              </p:cNvPr>
              <p:cNvSpPr txBox="1"/>
              <p:nvPr/>
            </p:nvSpPr>
            <p:spPr>
              <a:xfrm>
                <a:off x="2457450" y="2338871"/>
                <a:ext cx="7918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endParaRPr lang="ko-KR" altLang="en-US" sz="18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567A72-F449-4515-88D4-3DA1A3613B4B}"/>
                </a:ext>
              </a:extLst>
            </p:cNvPr>
            <p:cNvSpPr txBox="1"/>
            <p:nvPr/>
          </p:nvSpPr>
          <p:spPr>
            <a:xfrm>
              <a:off x="10198100" y="1636008"/>
              <a:ext cx="1416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spc="-15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r"/>
              <a:endParaRPr lang="ko-KR" altLang="en-US" sz="1800" b="1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75C9983-DEAA-4475-BBBD-DFA0EE59949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800" y="1653724"/>
              <a:ext cx="0" cy="6694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90F7089-0985-400B-8630-9838B16B0DC8}"/>
              </a:ext>
            </a:extLst>
          </p:cNvPr>
          <p:cNvGrpSpPr/>
          <p:nvPr/>
        </p:nvGrpSpPr>
        <p:grpSpPr>
          <a:xfrm>
            <a:off x="577850" y="3052549"/>
            <a:ext cx="11036300" cy="867705"/>
            <a:chOff x="577850" y="1585353"/>
            <a:chExt cx="11036300" cy="867705"/>
          </a:xfrm>
          <a:scene3d>
            <a:camera prst="obliqueTopLeft"/>
            <a:lightRig rig="threePt" dir="t"/>
          </a:scene3d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38FC62-DEFB-4946-8202-FC320C76FE4C}"/>
                </a:ext>
              </a:extLst>
            </p:cNvPr>
            <p:cNvSpPr txBox="1"/>
            <p:nvPr/>
          </p:nvSpPr>
          <p:spPr>
            <a:xfrm>
              <a:off x="577850" y="1636008"/>
              <a:ext cx="327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spc="-15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2400" b="1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2</a:t>
              </a:r>
              <a:r>
                <a:rPr lang="ko-KR" altLang="en-US" sz="2400" b="1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장</a:t>
              </a:r>
              <a:endParaRPr lang="ko-KR" altLang="en-US" sz="2400" b="1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256D09C-5B13-42D3-B32D-B25C6DDDC92B}"/>
                </a:ext>
              </a:extLst>
            </p:cNvPr>
            <p:cNvGrpSpPr/>
            <p:nvPr/>
          </p:nvGrpSpPr>
          <p:grpSpPr>
            <a:xfrm>
              <a:off x="2393950" y="1585353"/>
              <a:ext cx="7918450" cy="867705"/>
              <a:chOff x="2457450" y="1840498"/>
              <a:chExt cx="7918450" cy="867705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9B608BE-A967-4ACF-BCEE-6730A7CD4BFA}"/>
                  </a:ext>
                </a:extLst>
              </p:cNvPr>
              <p:cNvSpPr txBox="1"/>
              <p:nvPr/>
            </p:nvSpPr>
            <p:spPr>
              <a:xfrm>
                <a:off x="2457450" y="1840498"/>
                <a:ext cx="3270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2400" dirty="0" smtClean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수정된 부분</a:t>
                </a:r>
                <a:endParaRPr lang="ko-KR" altLang="en-US" sz="24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92F2386-698B-4CAD-A205-A3F4958AD513}"/>
                  </a:ext>
                </a:extLst>
              </p:cNvPr>
              <p:cNvSpPr txBox="1"/>
              <p:nvPr/>
            </p:nvSpPr>
            <p:spPr>
              <a:xfrm>
                <a:off x="2457450" y="2338871"/>
                <a:ext cx="7918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endParaRPr lang="ko-KR" altLang="en-US" sz="18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CDCA433-8115-4749-ADBD-266E78FD7E90}"/>
                </a:ext>
              </a:extLst>
            </p:cNvPr>
            <p:cNvSpPr txBox="1"/>
            <p:nvPr/>
          </p:nvSpPr>
          <p:spPr>
            <a:xfrm>
              <a:off x="10198100" y="1636008"/>
              <a:ext cx="1416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spc="-15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r"/>
              <a:endParaRPr lang="ko-KR" altLang="en-US" sz="1800" b="1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5CD742D-D13C-46BB-AF30-E331429F437F}"/>
                </a:ext>
              </a:extLst>
            </p:cNvPr>
            <p:cNvCxnSpPr>
              <a:cxnSpLocks/>
            </p:cNvCxnSpPr>
            <p:nvPr/>
          </p:nvCxnSpPr>
          <p:spPr>
            <a:xfrm>
              <a:off x="1701800" y="1653724"/>
              <a:ext cx="0" cy="6694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43BD92B-0CAC-4845-9449-18A1D773E66F}"/>
              </a:ext>
            </a:extLst>
          </p:cNvPr>
          <p:cNvGrpSpPr/>
          <p:nvPr/>
        </p:nvGrpSpPr>
        <p:grpSpPr>
          <a:xfrm>
            <a:off x="577850" y="4232653"/>
            <a:ext cx="11036300" cy="867705"/>
            <a:chOff x="577850" y="1585353"/>
            <a:chExt cx="11036300" cy="867705"/>
          </a:xfrm>
          <a:scene3d>
            <a:camera prst="obliqueTopLeft"/>
            <a:lightRig rig="threePt" dir="t"/>
          </a:scene3d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B7880D1-F842-4C69-9A37-0CC44B2F0D4D}"/>
                </a:ext>
              </a:extLst>
            </p:cNvPr>
            <p:cNvSpPr txBox="1"/>
            <p:nvPr/>
          </p:nvSpPr>
          <p:spPr>
            <a:xfrm>
              <a:off x="577850" y="1636008"/>
              <a:ext cx="327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spc="-15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2400" b="1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3</a:t>
              </a:r>
              <a:r>
                <a:rPr lang="ko-KR" altLang="en-US" sz="2400" b="1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장</a:t>
              </a:r>
              <a:endParaRPr lang="ko-KR" altLang="en-US" sz="2400" b="1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426BF6A-55E6-4650-B16F-D6E0E8B7D92D}"/>
                </a:ext>
              </a:extLst>
            </p:cNvPr>
            <p:cNvGrpSpPr/>
            <p:nvPr/>
          </p:nvGrpSpPr>
          <p:grpSpPr>
            <a:xfrm>
              <a:off x="2393950" y="1585353"/>
              <a:ext cx="7918450" cy="867705"/>
              <a:chOff x="2457450" y="1840498"/>
              <a:chExt cx="7918450" cy="867705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8BB14D9-B0E5-4627-9AD7-EC8F4F8C6FB0}"/>
                  </a:ext>
                </a:extLst>
              </p:cNvPr>
              <p:cNvSpPr txBox="1"/>
              <p:nvPr/>
            </p:nvSpPr>
            <p:spPr>
              <a:xfrm>
                <a:off x="2457450" y="1840498"/>
                <a:ext cx="3270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2400" dirty="0" smtClean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동영상</a:t>
                </a:r>
                <a:endParaRPr lang="ko-KR" altLang="en-US" sz="24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F2AF462-18B3-4ECD-888E-D3213C0836FB}"/>
                  </a:ext>
                </a:extLst>
              </p:cNvPr>
              <p:cNvSpPr txBox="1"/>
              <p:nvPr/>
            </p:nvSpPr>
            <p:spPr>
              <a:xfrm>
                <a:off x="2457450" y="2338871"/>
                <a:ext cx="7918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endParaRPr lang="ko-KR" altLang="en-US" sz="18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08B92B-8AC2-4ABE-9787-C285F3FBB7BA}"/>
                </a:ext>
              </a:extLst>
            </p:cNvPr>
            <p:cNvSpPr txBox="1"/>
            <p:nvPr/>
          </p:nvSpPr>
          <p:spPr>
            <a:xfrm>
              <a:off x="10198100" y="1636008"/>
              <a:ext cx="1416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spc="-15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r"/>
              <a:endParaRPr lang="ko-KR" altLang="en-US" sz="1800" b="1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1BAAD9F-C29E-4EC5-B6AE-73DB196F2FF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800" y="1653724"/>
              <a:ext cx="0" cy="6694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z="1600" smtClean="0">
                <a:latin typeface="제주고딕" panose="02000300000000000000" pitchFamily="2" charset="-127"/>
                <a:ea typeface="제주고딕" panose="02000300000000000000" pitchFamily="2" charset="-127"/>
              </a:rPr>
              <a:pPr/>
              <a:t>2</a:t>
            </a:fld>
            <a:r>
              <a:rPr lang="en-US" altLang="ko-KR" sz="16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/11</a:t>
            </a:r>
            <a:endParaRPr lang="ko-KR" altLang="en-US" sz="16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3BD92B-0CAC-4845-9449-18A1D773E66F}"/>
              </a:ext>
            </a:extLst>
          </p:cNvPr>
          <p:cNvGrpSpPr/>
          <p:nvPr/>
        </p:nvGrpSpPr>
        <p:grpSpPr>
          <a:xfrm>
            <a:off x="577850" y="5375117"/>
            <a:ext cx="11036300" cy="867705"/>
            <a:chOff x="577850" y="1585353"/>
            <a:chExt cx="11036300" cy="867705"/>
          </a:xfrm>
          <a:scene3d>
            <a:camera prst="obliqueTopLeft"/>
            <a:lightRig rig="threePt" dir="t"/>
          </a:scene3d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7880D1-F842-4C69-9A37-0CC44B2F0D4D}"/>
                </a:ext>
              </a:extLst>
            </p:cNvPr>
            <p:cNvSpPr txBox="1"/>
            <p:nvPr/>
          </p:nvSpPr>
          <p:spPr>
            <a:xfrm>
              <a:off x="577850" y="1636008"/>
              <a:ext cx="327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spc="-15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2400" b="1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4</a:t>
              </a:r>
              <a:r>
                <a:rPr lang="ko-KR" altLang="en-US" sz="2400" b="1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장</a:t>
              </a:r>
              <a:endParaRPr lang="ko-KR" altLang="en-US" sz="2400" b="1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426BF6A-55E6-4650-B16F-D6E0E8B7D92D}"/>
                </a:ext>
              </a:extLst>
            </p:cNvPr>
            <p:cNvGrpSpPr/>
            <p:nvPr/>
          </p:nvGrpSpPr>
          <p:grpSpPr>
            <a:xfrm>
              <a:off x="2393950" y="1585353"/>
              <a:ext cx="7918450" cy="867705"/>
              <a:chOff x="2457450" y="1840498"/>
              <a:chExt cx="7918450" cy="86770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BB14D9-B0E5-4627-9AD7-EC8F4F8C6FB0}"/>
                  </a:ext>
                </a:extLst>
              </p:cNvPr>
              <p:cNvSpPr txBox="1"/>
              <p:nvPr/>
            </p:nvSpPr>
            <p:spPr>
              <a:xfrm>
                <a:off x="2457450" y="1840498"/>
                <a:ext cx="3270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2400" dirty="0" smtClean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최종 작품 시연</a:t>
                </a:r>
                <a:endParaRPr lang="ko-KR" altLang="en-US" sz="24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2AF462-18B3-4ECD-888E-D3213C0836FB}"/>
                  </a:ext>
                </a:extLst>
              </p:cNvPr>
              <p:cNvSpPr txBox="1"/>
              <p:nvPr/>
            </p:nvSpPr>
            <p:spPr>
              <a:xfrm>
                <a:off x="2457450" y="2338871"/>
                <a:ext cx="7918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endParaRPr lang="ko-KR" altLang="en-US" sz="18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08B92B-8AC2-4ABE-9787-C285F3FBB7BA}"/>
                </a:ext>
              </a:extLst>
            </p:cNvPr>
            <p:cNvSpPr txBox="1"/>
            <p:nvPr/>
          </p:nvSpPr>
          <p:spPr>
            <a:xfrm>
              <a:off x="10198100" y="1636008"/>
              <a:ext cx="1416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spc="-15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r"/>
              <a:endParaRPr lang="ko-KR" altLang="en-US" sz="1800" b="1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1BAAD9F-C29E-4EC5-B6AE-73DB196F2FF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800" y="1653724"/>
              <a:ext cx="0" cy="6694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4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101566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6000" spc="-150">
                <a:solidFill>
                  <a:srgbClr val="FBFBF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</a:t>
            </a:r>
            <a:endParaRPr lang="ko-KR" altLang="en-US" sz="6000" spc="-150">
              <a:solidFill>
                <a:srgbClr val="FBFBFB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59541-5286-4031-BB2C-83857843E85A}"/>
              </a:ext>
            </a:extLst>
          </p:cNvPr>
          <p:cNvSpPr txBox="1"/>
          <p:nvPr/>
        </p:nvSpPr>
        <p:spPr>
          <a:xfrm>
            <a:off x="800100" y="2863461"/>
            <a:ext cx="4813300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400" spc="-150" dirty="0" smtClean="0">
                <a:solidFill>
                  <a:srgbClr val="FBFBF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재료</a:t>
            </a:r>
            <a:endParaRPr lang="ko-KR" altLang="en-US" sz="4400" spc="-150" dirty="0">
              <a:solidFill>
                <a:srgbClr val="FBFBFB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z="1400" smtClean="0">
                <a:latin typeface="제주고딕" panose="02000300000000000000" pitchFamily="2" charset="-127"/>
                <a:ea typeface="제주고딕" panose="02000300000000000000" pitchFamily="2" charset="-127"/>
              </a:rPr>
              <a:pPr/>
              <a:t>3</a:t>
            </a:fld>
            <a:r>
              <a:rPr lang="en-US" altLang="ko-KR" sz="14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/11</a:t>
            </a:r>
            <a:endParaRPr lang="ko-KR" altLang="en-US" sz="1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6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895032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재료</a:t>
            </a:r>
            <a:endParaRPr lang="ko-KR" altLang="en-US" sz="2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803BE7-F26D-497A-90DB-5E0F103A0E55}"/>
              </a:ext>
            </a:extLst>
          </p:cNvPr>
          <p:cNvGrpSpPr/>
          <p:nvPr/>
        </p:nvGrpSpPr>
        <p:grpSpPr>
          <a:xfrm>
            <a:off x="577850" y="1779718"/>
            <a:ext cx="5657850" cy="3715583"/>
            <a:chOff x="577850" y="1748006"/>
            <a:chExt cx="4870450" cy="3715583"/>
          </a:xfrm>
          <a:scene3d>
            <a:camera prst="obliqueTopLeft"/>
            <a:lightRig rig="threePt" dir="t"/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8B6840-92A1-4022-A7DE-6867AB232D9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2589A-F866-43BA-B17D-019B1A58ADA0}"/>
                </a:ext>
              </a:extLst>
            </p:cNvPr>
            <p:cNvSpPr txBox="1"/>
            <p:nvPr/>
          </p:nvSpPr>
          <p:spPr>
            <a:xfrm>
              <a:off x="577850" y="2601267"/>
              <a:ext cx="487045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단색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(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노랑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) LED 56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개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(7X8)</a:t>
              </a: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저항</a:t>
              </a:r>
              <a:r>
                <a:rPr lang="en-US" altLang="ko-KR" sz="20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8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개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err="1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만능기판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err="1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푸쉬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 버튼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2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개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endPara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하드보드지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반투명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PVC 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제본 표지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endPara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endPara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2E7276A-5F2C-49CD-AD1F-1A29F63B90CD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>
                <a:latin typeface="제주고딕" panose="02000300000000000000" pitchFamily="2" charset="-127"/>
                <a:ea typeface="제주고딕" panose="02000300000000000000" pitchFamily="2" charset="-127"/>
              </a:rPr>
              <a:pPr/>
              <a:t>4</a:t>
            </a:fld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/11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8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endParaRPr lang="ko-KR" altLang="en-US" sz="5400" spc="-150" dirty="0">
              <a:solidFill>
                <a:srgbClr val="FBFBFB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59541-5286-4031-BB2C-83857843E85A}"/>
              </a:ext>
            </a:extLst>
          </p:cNvPr>
          <p:cNvSpPr txBox="1"/>
          <p:nvPr/>
        </p:nvSpPr>
        <p:spPr>
          <a:xfrm>
            <a:off x="800100" y="2863461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rgbClr val="FBFBFB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수정된 부분</a:t>
            </a:r>
            <a:endParaRPr lang="ko-KR" altLang="en-US" sz="4000" spc="-150" dirty="0">
              <a:solidFill>
                <a:srgbClr val="FBFBFB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pPr/>
              <a:t>5</a:t>
            </a:fld>
            <a:r>
              <a:rPr lang="en-US" altLang="ko-KR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/11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84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DA4498-61EE-4DD6-8530-87BB3A85438F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수정된 부분</a:t>
            </a:r>
            <a:endParaRPr lang="ko-KR" altLang="en-US" sz="2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5E2ED4-F044-43F9-9E8C-45370AA92164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98474" y="1529439"/>
            <a:ext cx="5284470" cy="4605885"/>
            <a:chOff x="720090" y="1733955"/>
            <a:chExt cx="5284470" cy="4605885"/>
          </a:xfrm>
        </p:grpSpPr>
        <p:grpSp>
          <p:nvGrpSpPr>
            <p:cNvPr id="27" name="그룹 26"/>
            <p:cNvGrpSpPr/>
            <p:nvPr/>
          </p:nvGrpSpPr>
          <p:grpSpPr>
            <a:xfrm>
              <a:off x="720090" y="1745172"/>
              <a:ext cx="5111750" cy="4594668"/>
              <a:chOff x="882650" y="1785812"/>
              <a:chExt cx="4784090" cy="4379186"/>
            </a:xfrm>
          </p:grpSpPr>
          <p:sp>
            <p:nvSpPr>
              <p:cNvPr id="24" name="한쪽 모서리가 잘린 사각형 23"/>
              <p:cNvSpPr/>
              <p:nvPr/>
            </p:nvSpPr>
            <p:spPr>
              <a:xfrm>
                <a:off x="1245870" y="2040038"/>
                <a:ext cx="4420870" cy="4124960"/>
              </a:xfrm>
              <a:prstGeom prst="snip1Rect">
                <a:avLst/>
              </a:prstGeom>
              <a:solidFill>
                <a:srgbClr val="AFABAB">
                  <a:alpha val="6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22" name="한쪽 모서리가 잘린 사각형 21"/>
              <p:cNvSpPr/>
              <p:nvPr/>
            </p:nvSpPr>
            <p:spPr>
              <a:xfrm>
                <a:off x="1146810" y="1930400"/>
                <a:ext cx="4420870" cy="4124960"/>
              </a:xfrm>
              <a:prstGeom prst="snip1Rect">
                <a:avLst/>
              </a:prstGeom>
              <a:solidFill>
                <a:srgbClr val="FBFBFB"/>
              </a:solidFill>
              <a:ln w="19050">
                <a:solidFill>
                  <a:srgbClr val="ECC0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882650" y="1785812"/>
                <a:ext cx="3806506" cy="744027"/>
                <a:chOff x="882650" y="1755332"/>
                <a:chExt cx="3806506" cy="744027"/>
              </a:xfrm>
            </p:grpSpPr>
            <p:sp>
              <p:nvSpPr>
                <p:cNvPr id="25" name="직각 삼각형 24"/>
                <p:cNvSpPr/>
                <p:nvPr/>
              </p:nvSpPr>
              <p:spPr>
                <a:xfrm rot="10800000">
                  <a:off x="882650" y="2192210"/>
                  <a:ext cx="243840" cy="307149"/>
                </a:xfrm>
                <a:prstGeom prst="rtTriangle">
                  <a:avLst/>
                </a:prstGeom>
                <a:solidFill>
                  <a:srgbClr val="D87E72"/>
                </a:solidFill>
                <a:ln>
                  <a:solidFill>
                    <a:srgbClr val="ECC0B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883920" y="1755332"/>
                  <a:ext cx="3805236" cy="447040"/>
                </a:xfrm>
                <a:prstGeom prst="rect">
                  <a:avLst/>
                </a:prstGeom>
                <a:solidFill>
                  <a:srgbClr val="ECC0BA"/>
                </a:solidFill>
                <a:ln>
                  <a:solidFill>
                    <a:srgbClr val="ECC0B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11224" y="1733955"/>
              <a:ext cx="3028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Display</a:t>
              </a:r>
              <a:endPara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83310" y="2335624"/>
              <a:ext cx="492125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7X7 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사이즈 총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49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개의 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err="1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풀컬러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LED 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사용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endPara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2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개의 버튼을 이용해 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다른 애니메이션 구현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endPara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만능 </a:t>
              </a:r>
              <a:r>
                <a:rPr lang="ko-KR" altLang="en-US" sz="2000" dirty="0" err="1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키판을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 이용해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LED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를 고정시키고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깔끔하고 선명한 빛을 위해 아크릴을 이용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(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흰색 </a:t>
              </a:r>
              <a:r>
                <a:rPr lang="ko-KR" altLang="en-US" sz="2000" dirty="0" err="1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라벨지로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 아크릴을 한번 덮고 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아크릴에 구멍을 뚫은 후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LED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를 끼고 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그 위를 상자처럼 다시 아크릴로 덮을 예정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)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261586" y="1553382"/>
            <a:ext cx="5284470" cy="4605885"/>
            <a:chOff x="720090" y="1733955"/>
            <a:chExt cx="5284470" cy="4605885"/>
          </a:xfrm>
        </p:grpSpPr>
        <p:grpSp>
          <p:nvGrpSpPr>
            <p:cNvPr id="14" name="그룹 13"/>
            <p:cNvGrpSpPr/>
            <p:nvPr/>
          </p:nvGrpSpPr>
          <p:grpSpPr>
            <a:xfrm>
              <a:off x="720090" y="1745172"/>
              <a:ext cx="5111750" cy="4594668"/>
              <a:chOff x="882650" y="1785812"/>
              <a:chExt cx="4784090" cy="4379186"/>
            </a:xfrm>
          </p:grpSpPr>
          <p:sp>
            <p:nvSpPr>
              <p:cNvPr id="17" name="한쪽 모서리가 잘린 사각형 16"/>
              <p:cNvSpPr/>
              <p:nvPr/>
            </p:nvSpPr>
            <p:spPr>
              <a:xfrm>
                <a:off x="1245870" y="2040038"/>
                <a:ext cx="4420870" cy="4124960"/>
              </a:xfrm>
              <a:prstGeom prst="snip1Rect">
                <a:avLst/>
              </a:prstGeom>
              <a:solidFill>
                <a:srgbClr val="AFABAB">
                  <a:alpha val="6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18" name="한쪽 모서리가 잘린 사각형 17"/>
              <p:cNvSpPr/>
              <p:nvPr/>
            </p:nvSpPr>
            <p:spPr>
              <a:xfrm>
                <a:off x="1146810" y="1930400"/>
                <a:ext cx="4420870" cy="4124960"/>
              </a:xfrm>
              <a:prstGeom prst="snip1Rect">
                <a:avLst/>
              </a:prstGeom>
              <a:solidFill>
                <a:srgbClr val="FBFBFB"/>
              </a:solidFill>
              <a:ln w="19050">
                <a:solidFill>
                  <a:srgbClr val="AFAB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882650" y="1785812"/>
                <a:ext cx="3806506" cy="744027"/>
                <a:chOff x="882650" y="1755332"/>
                <a:chExt cx="3806506" cy="744027"/>
              </a:xfrm>
            </p:grpSpPr>
            <p:sp>
              <p:nvSpPr>
                <p:cNvPr id="20" name="직각 삼각형 19"/>
                <p:cNvSpPr/>
                <p:nvPr/>
              </p:nvSpPr>
              <p:spPr>
                <a:xfrm rot="10800000">
                  <a:off x="882650" y="2192210"/>
                  <a:ext cx="243840" cy="307149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883920" y="1755332"/>
                  <a:ext cx="3805236" cy="44704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rgbClr val="AFABA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</p:grpSp>
        </p:grpSp>
        <p:sp>
          <p:nvSpPr>
            <p:cNvPr id="15" name="TextBox 14"/>
            <p:cNvSpPr txBox="1"/>
            <p:nvPr/>
          </p:nvSpPr>
          <p:spPr>
            <a:xfrm>
              <a:off x="911224" y="1733955"/>
              <a:ext cx="3028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Display</a:t>
              </a:r>
              <a:endPara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83310" y="2335624"/>
              <a:ext cx="492125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8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X7 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사이즈 총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56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개의 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단색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LED 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사용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(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노랑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)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endPara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2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개의 버튼을 이용해 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개의 버튼은 다른 애니메이션 구현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다른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1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개의 버튼은 애니메이션 정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지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endPara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만능 </a:t>
              </a:r>
              <a:r>
                <a:rPr lang="ko-KR" altLang="en-US" sz="2000" dirty="0" err="1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키판을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 이용해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LED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를 고정시키고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깔끔하고 선명한 빛을 위해 </a:t>
              </a:r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PVC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표지</a:t>
              </a:r>
              <a:r>
                <a:rPr lang="ko-KR" altLang="en-US" sz="20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를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이용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상자에 </a:t>
              </a:r>
              <a:r>
                <a:rPr lang="ko-KR" altLang="en-US" sz="2000" dirty="0" err="1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아두이노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 보드와 </a:t>
              </a:r>
              <a:r>
                <a:rPr lang="ko-KR" altLang="en-US" sz="2000" dirty="0" err="1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만능기판을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 넣고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r>
                <a:rPr lang="en-US" altLang="ko-KR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LED</a:t>
              </a:r>
              <a:r>
                <a:rPr lang="ko-KR" altLang="en-US" sz="2000" dirty="0" smtClean="0">
                  <a:latin typeface="제주고딕" panose="02000300000000000000" pitchFamily="2" charset="-127"/>
                  <a:ea typeface="제주고딕" panose="02000300000000000000" pitchFamily="2" charset="-127"/>
                </a:rPr>
                <a:t>만 보이게 상자를 뚫음 </a:t>
              </a:r>
              <a:endParaRPr lang="en-US" altLang="ko-KR" sz="2000" dirty="0" smtClean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2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6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/11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6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895032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3200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수정된 부분</a:t>
            </a:r>
            <a:endParaRPr lang="ko-KR" altLang="en-US" sz="2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803BE7-F26D-497A-90DB-5E0F103A0E55}"/>
              </a:ext>
            </a:extLst>
          </p:cNvPr>
          <p:cNvGrpSpPr/>
          <p:nvPr/>
        </p:nvGrpSpPr>
        <p:grpSpPr>
          <a:xfrm>
            <a:off x="577850" y="1779718"/>
            <a:ext cx="5657850" cy="1561147"/>
            <a:chOff x="577850" y="1748006"/>
            <a:chExt cx="4870450" cy="1561147"/>
          </a:xfrm>
          <a:scene3d>
            <a:camera prst="obliqueTopLeft"/>
            <a:lightRig rig="threePt" dir="t"/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8B6840-92A1-4022-A7DE-6867AB232D9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스케치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2589A-F866-43BA-B17D-019B1A58ADA0}"/>
                </a:ext>
              </a:extLst>
            </p:cNvPr>
            <p:cNvSpPr txBox="1"/>
            <p:nvPr/>
          </p:nvSpPr>
          <p:spPr>
            <a:xfrm>
              <a:off x="577850" y="2601267"/>
              <a:ext cx="4870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endPara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endParaRPr lang="ko-KR" altLang="en-US" sz="20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2E7276A-5F2C-49CD-AD1F-1A29F63B90CD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>
                <a:latin typeface="제주고딕" panose="02000300000000000000" pitchFamily="2" charset="-127"/>
                <a:ea typeface="제주고딕" panose="02000300000000000000" pitchFamily="2" charset="-127"/>
              </a:rPr>
              <a:pPr/>
              <a:t>7</a:t>
            </a:fld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/11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77850" y="2722161"/>
            <a:ext cx="10925012" cy="3351667"/>
            <a:chOff x="538155" y="2751344"/>
            <a:chExt cx="10925012" cy="3351667"/>
          </a:xfrm>
        </p:grpSpPr>
        <p:grpSp>
          <p:nvGrpSpPr>
            <p:cNvPr id="16" name="그룹 15"/>
            <p:cNvGrpSpPr/>
            <p:nvPr/>
          </p:nvGrpSpPr>
          <p:grpSpPr>
            <a:xfrm>
              <a:off x="538155" y="2751344"/>
              <a:ext cx="3577712" cy="3351667"/>
              <a:chOff x="1829426" y="2705436"/>
              <a:chExt cx="3577712" cy="3351667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1829426" y="2705436"/>
                <a:ext cx="3577712" cy="3351667"/>
                <a:chOff x="555047" y="2767242"/>
                <a:chExt cx="3577712" cy="3351667"/>
              </a:xfrm>
            </p:grpSpPr>
            <p:sp>
              <p:nvSpPr>
                <p:cNvPr id="21" name="직사각형 20"/>
                <p:cNvSpPr/>
                <p:nvPr/>
              </p:nvSpPr>
              <p:spPr>
                <a:xfrm>
                  <a:off x="826355" y="2767242"/>
                  <a:ext cx="3210466" cy="325984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922293" y="2859060"/>
                  <a:ext cx="3210466" cy="32598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555047" y="3012090"/>
                  <a:ext cx="1611891" cy="328775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048307" y="2939553"/>
                  <a:ext cx="16634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rgbClr val="FBFBFB"/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① </a:t>
                  </a:r>
                  <a:endParaRPr lang="ko-KR" altLang="en-US" sz="2400" dirty="0">
                    <a:solidFill>
                      <a:srgbClr val="FBFBFB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</p:grp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77" b="100000" l="0" r="100000">
                            <a14:backgroundMark x1="8757" y1="75062" x2="8757" y2="75062"/>
                            <a14:backgroundMark x1="1130" y1="66173" x2="1130" y2="66173"/>
                            <a14:backgroundMark x1="11017" y1="73827" x2="11017" y2="73827"/>
                            <a14:backgroundMark x1="10734" y1="74568" x2="11582" y2="76049"/>
                            <a14:backgroundMark x1="14124" y1="78519" x2="14124" y2="78519"/>
                            <a14:backgroundMark x1="13559" y1="85679" x2="14972" y2="88889"/>
                            <a14:backgroundMark x1="12429" y1="82716" x2="12429" y2="82716"/>
                            <a14:backgroundMark x1="20904" y1="88148" x2="20904" y2="88148"/>
                            <a14:backgroundMark x1="25141" y1="88148" x2="25141" y2="88148"/>
                            <a14:backgroundMark x1="28531" y1="91605" x2="28531" y2="91605"/>
                            <a14:backgroundMark x1="28814" y1="89877" x2="28814" y2="89877"/>
                            <a14:backgroundMark x1="26836" y1="87407" x2="26836" y2="87407"/>
                            <a14:backgroundMark x1="27684" y1="87407" x2="27684" y2="87407"/>
                            <a14:backgroundMark x1="71751" y1="89136" x2="71751" y2="89136"/>
                            <a14:backgroundMark x1="78814" y1="86914" x2="78814" y2="86914"/>
                            <a14:backgroundMark x1="85876" y1="84198" x2="85876" y2="84198"/>
                            <a14:backgroundMark x1="85876" y1="75556" x2="85876" y2="75556"/>
                            <a14:backgroundMark x1="92373" y1="74815" x2="92373" y2="74815"/>
                            <a14:backgroundMark x1="72881" y1="87407" x2="72881" y2="87407"/>
                            <a14:backgroundMark x1="71186" y1="88148" x2="71186" y2="88148"/>
                            <a14:backgroundMark x1="42938" y1="10617" x2="42938" y2="10617"/>
                            <a14:backgroundMark x1="56497" y1="10617" x2="56497" y2="10617"/>
                            <a14:backgroundMark x1="56215" y1="11111" x2="56215" y2="11111"/>
                            <a14:backgroundMark x1="51412" y1="11852" x2="51412" y2="11852"/>
                            <a14:backgroundMark x1="46893" y1="11852" x2="46893" y2="11852"/>
                            <a14:backgroundMark x1="44068" y1="11852" x2="44068" y2="11852"/>
                            <a14:backgroundMark x1="55932" y1="12099" x2="55932" y2="12099"/>
                            <a14:backgroundMark x1="70904" y1="10864" x2="70904" y2="10864"/>
                            <a14:backgroundMark x1="85593" y1="10370" x2="85593" y2="10370"/>
                            <a14:backgroundMark x1="85593" y1="10864" x2="85593" y2="10864"/>
                            <a14:backgroundMark x1="87853" y1="12099" x2="87853" y2="12099"/>
                            <a14:backgroundMark x1="9605" y1="11852" x2="9605" y2="11852"/>
                            <a14:backgroundMark x1="14407" y1="10864" x2="14407" y2="10864"/>
                            <a14:backgroundMark x1="11582" y1="11852" x2="11582" y2="11852"/>
                            <a14:backgroundMark x1="12994" y1="11852" x2="12994" y2="11852"/>
                            <a14:backgroundMark x1="3390" y1="12099" x2="3390" y2="12099"/>
                            <a14:backgroundMark x1="565" y1="23704" x2="565" y2="23704"/>
                            <a14:backgroundMark x1="565" y1="63704" x2="565" y2="63704"/>
                            <a14:backgroundMark x1="13842" y1="76049" x2="13842" y2="7604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93461" y="3182270"/>
                <a:ext cx="2015772" cy="2306180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4211805" y="2751344"/>
              <a:ext cx="3577712" cy="3351667"/>
              <a:chOff x="6507008" y="2705436"/>
              <a:chExt cx="3577712" cy="3351667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6507008" y="2705436"/>
                <a:ext cx="3577712" cy="3351667"/>
                <a:chOff x="555047" y="2767242"/>
                <a:chExt cx="3577712" cy="3351667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826355" y="2767242"/>
                  <a:ext cx="3210466" cy="325984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922293" y="2859060"/>
                  <a:ext cx="3210466" cy="32598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555047" y="3012090"/>
                  <a:ext cx="1611891" cy="328775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966055" y="2940939"/>
                  <a:ext cx="16634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 smtClean="0">
                      <a:solidFill>
                        <a:srgbClr val="FBFBFB"/>
                      </a:solidFill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②</a:t>
                  </a:r>
                  <a:endParaRPr lang="ko-KR" altLang="en-US" sz="2400" dirty="0">
                    <a:solidFill>
                      <a:srgbClr val="FBFBFB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</p:grp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444" b="89877" l="0" r="98880">
                            <a14:foregroundMark x1="29692" y1="21481" x2="29692" y2="21481"/>
                            <a14:foregroundMark x1="78151" y1="22963" x2="78151" y2="2296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352937" y="3154487"/>
                <a:ext cx="2253099" cy="2556037"/>
              </a:xfrm>
              <a:prstGeom prst="rect">
                <a:avLst/>
              </a:prstGeom>
            </p:spPr>
          </p:pic>
        </p:grpSp>
        <p:grpSp>
          <p:nvGrpSpPr>
            <p:cNvPr id="28" name="그룹 27"/>
            <p:cNvGrpSpPr/>
            <p:nvPr/>
          </p:nvGrpSpPr>
          <p:grpSpPr>
            <a:xfrm>
              <a:off x="7885455" y="2751344"/>
              <a:ext cx="3577712" cy="3351667"/>
              <a:chOff x="555047" y="2767242"/>
              <a:chExt cx="3577712" cy="335166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826355" y="2767242"/>
                <a:ext cx="3210466" cy="32598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922293" y="2859060"/>
                <a:ext cx="3210466" cy="32598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555047" y="3012090"/>
                <a:ext cx="1611891" cy="32877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66055" y="2940939"/>
                <a:ext cx="16634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solidFill>
                      <a:srgbClr val="FBFBFB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③</a:t>
                </a:r>
                <a:endParaRPr lang="ko-KR" altLang="en-US" sz="2400" dirty="0">
                  <a:solidFill>
                    <a:srgbClr val="FBFBFB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972" y="3095146"/>
            <a:ext cx="2386629" cy="27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 smtClean="0">
                <a:solidFill>
                  <a:srgbClr val="FBFBF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</a:t>
            </a:r>
            <a:endParaRPr lang="ko-KR" altLang="en-US" sz="5400" spc="-150" dirty="0">
              <a:solidFill>
                <a:srgbClr val="FBFBFB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59541-5286-4031-BB2C-83857843E85A}"/>
              </a:ext>
            </a:extLst>
          </p:cNvPr>
          <p:cNvSpPr txBox="1"/>
          <p:nvPr/>
        </p:nvSpPr>
        <p:spPr>
          <a:xfrm>
            <a:off x="800100" y="2863461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rgbClr val="FBFBFB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동영상</a:t>
            </a:r>
            <a:endParaRPr lang="ko-KR" altLang="en-US" sz="4000" spc="-150" dirty="0">
              <a:solidFill>
                <a:srgbClr val="FBFBFB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>
                <a:latin typeface="제주고딕" panose="02000300000000000000" pitchFamily="2" charset="-127"/>
                <a:ea typeface="제주고딕" panose="02000300000000000000" pitchFamily="2" charset="-127"/>
              </a:rPr>
              <a:pPr/>
              <a:t>8</a:t>
            </a:fld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/11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36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0DBF57-B79F-4108-91C8-AE87B06B68BE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동영상</a:t>
            </a:r>
            <a:endParaRPr lang="ko-KR" altLang="en-US" sz="28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024693-A394-475D-8958-E0B09A627ADC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098007" y="6243531"/>
            <a:ext cx="9743063" cy="830997"/>
            <a:chOff x="3467100" y="3915053"/>
            <a:chExt cx="5257800" cy="83099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CBC1D94-A421-4CF9-8549-91DF0B6FEC6E}"/>
                </a:ext>
              </a:extLst>
            </p:cNvPr>
            <p:cNvSpPr txBox="1"/>
            <p:nvPr/>
          </p:nvSpPr>
          <p:spPr>
            <a:xfrm>
              <a:off x="3467100" y="3915053"/>
              <a:ext cx="5257800" cy="83099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r"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en-US" altLang="ko-KR" sz="24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https://www.youtube.com/watch?v=MfyDScDDR7Y&amp;feature=share</a:t>
              </a:r>
              <a:endParaRPr lang="ko-KR" altLang="en-US" sz="2400" b="1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C27274F-7D5A-40C8-8F51-CB74BC6797A7}"/>
                </a:ext>
              </a:extLst>
            </p:cNvPr>
            <p:cNvCxnSpPr>
              <a:cxnSpLocks/>
            </p:cNvCxnSpPr>
            <p:nvPr/>
          </p:nvCxnSpPr>
          <p:spPr>
            <a:xfrm>
              <a:off x="4550370" y="4447055"/>
              <a:ext cx="3091260" cy="0"/>
            </a:xfrm>
            <a:prstGeom prst="line">
              <a:avLst/>
            </a:prstGeom>
            <a:ln w="57150" cmpd="dbl">
              <a:solidFill>
                <a:schemeClr val="bg2">
                  <a:lumMod val="75000"/>
                </a:schemeClr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9</a:t>
            </a:r>
            <a:r>
              <a:rPr lang="en-US" altLang="ko-KR" dirty="0" smtClean="0">
                <a:latin typeface="제주고딕" panose="02000300000000000000" pitchFamily="2" charset="-127"/>
                <a:ea typeface="제주고딕" panose="02000300000000000000" pitchFamily="2" charset="-127"/>
              </a:rPr>
              <a:t>/11</a:t>
            </a:r>
            <a:endParaRPr lang="ko-KR" altLang="en-US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4" name="KakaoTalk_Video_20181107_1910_14_8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7859" y="1253925"/>
            <a:ext cx="5803361" cy="49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2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200</Words>
  <Application>Microsoft Office PowerPoint</Application>
  <PresentationFormat>와이드스크린</PresentationFormat>
  <Paragraphs>77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08서울남산체 EB</vt:lpstr>
      <vt:lpstr>Arial</vt:lpstr>
      <vt:lpstr>맑은 고딕</vt:lpstr>
      <vt:lpstr>제주고딕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hyeeun</dc:creator>
  <cp:lastModifiedBy>유진</cp:lastModifiedBy>
  <cp:revision>88</cp:revision>
  <dcterms:created xsi:type="dcterms:W3CDTF">2018-05-18T17:10:13Z</dcterms:created>
  <dcterms:modified xsi:type="dcterms:W3CDTF">2018-11-07T13:05:24Z</dcterms:modified>
</cp:coreProperties>
</file>